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A8D3-EB3F-74BB-123E-8A54D6252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5731B-6964-E24D-0654-7F04897DA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8A4A5-F199-CEC8-8E7E-9C048B65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DFA-0613-4FDF-BA19-63CE90B260BC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F15E7-1CF5-87E4-026E-FB11D122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1E479-81CF-DFF7-7B24-DF005AF9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1D1-CEB3-469D-B535-4B4AF575F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2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8A40-840D-4DE5-9E72-85F67AB3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F12CE-C19A-7891-FB6B-DCF3C7D32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F8BC8-4449-25EC-2DCF-5FA95502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DFA-0613-4FDF-BA19-63CE90B260BC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87796-8F7E-8F52-8B94-6F62BE1B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37FE0-F80E-F62C-996D-2013642A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1D1-CEB3-469D-B535-4B4AF575F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7185F4-4053-F29A-C83D-FB947A004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F7A9C-2891-5EE6-598B-DAD75F9D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EC3F4-9275-CE6C-CA84-ECF978EE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DFA-0613-4FDF-BA19-63CE90B260BC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09210-41DC-EE57-935A-782C8BF9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DDB89-7D12-DE2A-CF45-8864E1B8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1D1-CEB3-469D-B535-4B4AF575F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58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8D84-C2E7-88C9-85A1-1B14E9D9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F4FA2-2854-9653-CB82-53806F3C7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C31FB-C98C-A25E-D352-E175166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DFA-0613-4FDF-BA19-63CE90B260BC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A5EEB-1506-2DA4-E883-6F7F57D3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5557D-80FD-33F4-CD0B-4C185258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1D1-CEB3-469D-B535-4B4AF575F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34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03C51-DF76-05EF-BC93-A7E67AE8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AB219-60FC-6114-B198-6857DD389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8B5C0-3F29-E6EF-DE17-FE0DA3E2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DFA-0613-4FDF-BA19-63CE90B260BC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00392-6B03-FD0D-E21B-8280BAE85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3CCB3-502E-838A-F327-AC42EEA9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1D1-CEB3-469D-B535-4B4AF575F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87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086F-748E-D223-E72C-C0D85445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8EDFF-A7FF-A77D-3557-527F5C259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0A2CD-3A34-B2E7-C34A-0DB32C347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768B4-772C-864D-3898-9A7F03CA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DFA-0613-4FDF-BA19-63CE90B260BC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B6C47-2EFE-1DE4-9353-46E5B8606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BA70D-0371-6557-5C4F-0B8CED24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1D1-CEB3-469D-B535-4B4AF575F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2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41F8-5905-F185-207A-5EED41F6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D782-3601-B3E8-6FE6-81FD47759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94F94-7604-0F90-E40E-D49C93538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0F2692-A318-1E3C-A710-89EDBE119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75165-1E95-85F5-4AC7-BA782ADF6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DDBBF-12AF-42AB-B0CB-3912CC20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DFA-0613-4FDF-BA19-63CE90B260BC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F3D22-2F31-5650-3D8F-A4E13D4B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63D89F-280E-A0EA-BF54-0A56DC60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1D1-CEB3-469D-B535-4B4AF575F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0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17E03-81D6-9F96-F355-48C49FF4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61B248-EEBB-6219-F45F-15D9EBD22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DFA-0613-4FDF-BA19-63CE90B260BC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EEAEE-0725-D135-209E-277B66D7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1F1AC-F57C-76A4-CE96-79939C6C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1D1-CEB3-469D-B535-4B4AF575F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61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D907B-3D5D-C349-E67B-490F0391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DFA-0613-4FDF-BA19-63CE90B260BC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DB818-277B-81AA-A0F3-F865BB57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AF6F7-C353-D22E-6AC2-49B5C2EA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1D1-CEB3-469D-B535-4B4AF575F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0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6737C-1163-1F26-250B-D06118C1A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E8BDD-C6E6-C237-B391-D1AAB689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94B9A-6334-B348-DBFD-158AED3AA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BEB79-FB86-0EE6-74D5-0BD41F2C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DFA-0613-4FDF-BA19-63CE90B260BC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27D4A-ADDF-C0C9-AB3D-47CDEF9B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233B7-5A4C-5182-4A25-BBC4401A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1D1-CEB3-469D-B535-4B4AF575F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3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5200-D052-C868-E9AD-0B1A6BEF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69835-BC46-12C4-6103-A8626076D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F041E-623C-CDBE-5236-57003BC1D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0CBEE-923A-800A-7703-2105B0A6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DFA-0613-4FDF-BA19-63CE90B260BC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4199C-F3A0-F470-21E4-62873958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F2886-705D-526F-A8B5-284478B5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1D1-CEB3-469D-B535-4B4AF575F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7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D451E9-FC69-E957-1119-99507059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2ADCC-7D0E-FABC-C21D-C78FCD49D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415A-3967-9773-CE17-357EC8265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FDFA-0613-4FDF-BA19-63CE90B260BC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0BCEE-F14B-22BE-4195-19552C277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79289-17C9-02E9-D090-9FC6AB140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E1D1-CEB3-469D-B535-4B4AF575F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02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.uk/url?sa=i&amp;rct=j&amp;q=&amp;esrc=s&amp;source=images&amp;cd=&amp;cad=rja&amp;uact=8&amp;ved=0ahUKEwj-vNb0xb3TAhUsLMAKHUxHB08QjRwIBw&amp;url=https://www.flickr.com/photos/99984913@N05/9473311799&amp;psig=AFQjCNGf184l41nscQpQUBn5iQJVhjZWZw&amp;ust=149313887672447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1746E-59E9-E456-16AD-B13AEE92B7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" t="6168" r="19751"/>
          <a:stretch/>
        </p:blipFill>
        <p:spPr bwMode="auto">
          <a:xfrm>
            <a:off x="4306529" y="0"/>
            <a:ext cx="7516760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1B98C-12E5-73B8-2E00-43E1E61DF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84" y="1341819"/>
            <a:ext cx="3436374" cy="301957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300" b="1" dirty="0" err="1"/>
              <a:t>Cyngor</a:t>
            </a:r>
            <a:r>
              <a:rPr lang="en-GB" sz="5300" b="1" dirty="0"/>
              <a:t> Cymuned </a:t>
            </a:r>
            <a:r>
              <a:rPr lang="en-GB" sz="5300" b="1" dirty="0" err="1"/>
              <a:t>Clynnogfawr</a:t>
            </a:r>
            <a:br>
              <a:rPr lang="en-GB" sz="5300" dirty="0"/>
            </a:br>
            <a:br>
              <a:rPr lang="en-GB" sz="4800" dirty="0"/>
            </a:b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7AE7E-2500-7387-6592-0F7E44A8E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084" y="4103592"/>
            <a:ext cx="4576915" cy="1544753"/>
          </a:xfrm>
        </p:spPr>
        <p:txBody>
          <a:bodyPr>
            <a:noAutofit/>
          </a:bodyPr>
          <a:lstStyle/>
          <a:p>
            <a:pPr algn="l"/>
            <a:r>
              <a:rPr lang="en-GB" sz="3600" dirty="0" err="1"/>
              <a:t>Adroddiad</a:t>
            </a:r>
            <a:r>
              <a:rPr lang="en-GB" sz="3600" dirty="0"/>
              <a:t> </a:t>
            </a:r>
            <a:r>
              <a:rPr lang="en-GB" sz="3600" dirty="0" err="1"/>
              <a:t>Blynyddol</a:t>
            </a:r>
            <a:r>
              <a:rPr lang="en-GB" sz="3600" dirty="0"/>
              <a:t> </a:t>
            </a:r>
          </a:p>
          <a:p>
            <a:pPr algn="l"/>
            <a:r>
              <a:rPr lang="en-GB" sz="3600" dirty="0"/>
              <a:t>2024 - 2025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40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6C2F-FCE2-2580-A8ED-C1CAD0A6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Rhaglen</a:t>
            </a:r>
            <a:r>
              <a:rPr lang="en-GB" b="1" dirty="0"/>
              <a:t> </a:t>
            </a:r>
            <a:r>
              <a:rPr lang="en-GB" b="1" dirty="0" err="1"/>
              <a:t>waith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gyfer 2024 – 25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D69EB-4B4B-37B4-F55E-1DCCF09D4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2761"/>
            <a:ext cx="10515600" cy="3994202"/>
          </a:xfrm>
        </p:spPr>
        <p:txBody>
          <a:bodyPr/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Cynnal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chadw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llochesau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bws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ardal –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fandaliaeth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broblem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mannau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enwedig ger y Swan  Mae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hefyd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lloches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bws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Tai’n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Lon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Gwella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delwedd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pentrefi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fewn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gymuned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chysylltu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â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Thîm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Tacluso Ardal Ni (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Gwynedd)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benderfynu'r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ffordd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orau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ymlaen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Trwy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gydweithrediad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a’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adrannau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perthnasol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yng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yngor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Gwynedd,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bydd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Cymuned yn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parhau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ddelio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â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chwynion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lwybrau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cyhoeddus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phriffyrdd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gymuned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1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07F8-C56D-470C-F74E-07A70FF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Adroddiad</a:t>
            </a:r>
            <a:r>
              <a:rPr lang="en-GB" b="1" dirty="0"/>
              <a:t> y </a:t>
            </a:r>
            <a:r>
              <a:rPr lang="en-GB" b="1" dirty="0" err="1"/>
              <a:t>Cadeirydd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9E35-4EB3-FF17-9073-C08FC73AF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32" y="1504335"/>
            <a:ext cx="10515600" cy="468737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Dyma ail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adroddiad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blynyddol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Cymuned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gyda’r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bwriad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roi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amlinelliad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byr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weithgareddau'r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dros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flwyddyn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2024.  </a:t>
            </a:r>
            <a:endParaRPr lang="en-GB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ystod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flwyddyn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bod yn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bleser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croesawu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aelodau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newydd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i’r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Cyngor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‘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rydwyf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falch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iawn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allu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dweud bod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nifer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dda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o’r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aelodau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mynychu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cyfarfodydd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Yn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anffodus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iawn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gollwyd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aelod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ffyddlon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gweithgar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Emyr Olsen, yn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ddiweddar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yn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sicr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chwith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mawr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Hoffwn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ddiolch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i’m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cyd-aelodau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gwaith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dros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deuddeg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mis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diwethaf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hefyd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i’r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clerc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cadw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mewn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rhyw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fath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drefn</a:t>
            </a:r>
            <a:endParaRPr lang="en-GB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200" b="1" dirty="0"/>
              <a:t>Thomas Williams, </a:t>
            </a:r>
            <a:r>
              <a:rPr lang="en-GB" sz="2200" b="1" dirty="0" err="1"/>
              <a:t>Cadeirydd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152780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7F87-3D93-3A4C-F2F8-F11D3A0F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Cyllid</a:t>
            </a:r>
            <a:r>
              <a:rPr lang="en-GB" b="1" dirty="0"/>
              <a:t> y </a:t>
            </a:r>
            <a:r>
              <a:rPr lang="en-GB" b="1" dirty="0" err="1"/>
              <a:t>Cyngor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71D11-8E91-CB61-E6F8-01C8C03ED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360" y="1991031"/>
            <a:ext cx="10085439" cy="4185931"/>
          </a:xfrm>
        </p:spPr>
        <p:txBody>
          <a:bodyPr/>
          <a:lstStyle/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o’r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Praesept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£20,000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grantiau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£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3,880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ffioedd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	                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Gwariant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		           £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40,060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Balansau’r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Cyngor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ddiwedd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2023-24 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£1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,960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06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AA541-9B4C-51F6-326E-E3B2ED9E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3700" b="1" dirty="0" err="1"/>
              <a:t>Rhoddion</a:t>
            </a:r>
            <a:r>
              <a:rPr lang="en-GB" sz="3700" b="1" dirty="0"/>
              <a:t> </a:t>
            </a:r>
            <a:r>
              <a:rPr lang="en-GB" sz="3700" b="1" dirty="0" err="1"/>
              <a:t>i</a:t>
            </a:r>
            <a:r>
              <a:rPr lang="en-GB" sz="3700" b="1" dirty="0"/>
              <a:t> </a:t>
            </a:r>
            <a:r>
              <a:rPr lang="en-GB" sz="3700" b="1" dirty="0" err="1"/>
              <a:t>fudiadau’r</a:t>
            </a:r>
            <a:r>
              <a:rPr lang="en-GB" sz="3700" b="1" dirty="0"/>
              <a:t> ardal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46196-0295-8CE4-EEFB-F8CD217D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endParaRPr lang="en-GB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oud, outdoor, nature, sky&#10;&#10;Description automatically generated">
            <a:extLst>
              <a:ext uri="{FF2B5EF4-FFF2-40B4-BE49-F238E27FC236}">
                <a16:creationId xmlns:a16="http://schemas.microsoft.com/office/drawing/2014/main" id="{B2C9B4E1-1732-DD37-2EC0-A3E1E4205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r="1771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C72361-AA7C-6068-B00B-F44C2D20227C}"/>
              </a:ext>
            </a:extLst>
          </p:cNvPr>
          <p:cNvSpPr txBox="1"/>
          <p:nvPr/>
        </p:nvSpPr>
        <p:spPr>
          <a:xfrm>
            <a:off x="665085" y="2648498"/>
            <a:ext cx="4880309" cy="323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Rhoddwyd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cyfanswm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dros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£5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,700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nawdd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sawl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udiad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ardal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gynnwys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Eisteddfod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Genedlaethol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(£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1,500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Lleu (£150), Neuadd y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Pentref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Clynnog (£1,000),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Cymdeithas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Garddio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Dyffryn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Nantlle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(£100), Ysgol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Hafod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(£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 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Chwarae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Clynnog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(£2,900)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2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4B48-42B0-89F6-464C-6025F885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Gweinyddiaeth</a:t>
            </a:r>
            <a:r>
              <a:rPr lang="en-GB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4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Llywodraethant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262CC-BD0B-E3A1-D12A-8207B23CE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9523"/>
            <a:ext cx="10515600" cy="4097440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Cafwyd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cyfarfod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o’r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ystod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flwyddyn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(yn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arferol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nid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yw'r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cwrdd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ym mis Awst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bai bod rhywbeth o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bwys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Ni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thalwyd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lwfans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presenoldeb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lwfans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treuliau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blynyddol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unrhyw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aelod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o’r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cyngor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phob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aelod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o’r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taliadau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Oherwydd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problemau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technegol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gyda’r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wefan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bresennol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Cyngor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datblygu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newydd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fydd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cwrdd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gofynion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Cyngor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asiantau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allanol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well.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Penodwyd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Cyngor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Gwynedd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Archwilwyr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Mewnol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Cyngor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2023 – 24</a:t>
            </a:r>
          </a:p>
        </p:txBody>
      </p:sp>
    </p:spTree>
    <p:extLst>
      <p:ext uri="{BB962C8B-B14F-4D97-AF65-F5344CB8AC3E}">
        <p14:creationId xmlns:p14="http://schemas.microsoft.com/office/powerpoint/2010/main" val="118302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33F4D-BD00-9EF5-D100-C53EE0E6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 b="1"/>
              <a:t>Ceisiadau Cynllunio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F4C2EA-B943-570F-EEEB-3DC6685B3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85" y="2251755"/>
            <a:ext cx="4485059" cy="36952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Trafodwyd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cyfanswm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ddeuddeg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cais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cynllunio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yn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ystod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flwyddyn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gyda’r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mwyafrif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yn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derbyn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cefnogaeth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Image result for cromlech bachwen">
            <a:hlinkClick r:id="rId2" tgtFrame="&quot;_blank&quot;"/>
            <a:extLst>
              <a:ext uri="{FF2B5EF4-FFF2-40B4-BE49-F238E27FC236}">
                <a16:creationId xmlns:a16="http://schemas.microsoft.com/office/drawing/2014/main" id="{0E1E9E23-EBE2-E187-1729-ED24FBA606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19624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495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36A2-73B2-2032-8513-CD4FBA3A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Gwaith y </a:t>
            </a:r>
            <a:r>
              <a:rPr lang="en-GB" b="1" dirty="0" err="1"/>
              <a:t>Cyngor</a:t>
            </a:r>
            <a:r>
              <a:rPr lang="en-GB" b="1" dirty="0"/>
              <a:t> 2023 –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2DED6-65C0-D78E-E0E1-4B63D941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587"/>
            <a:ext cx="10515600" cy="468737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Mae’r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gwaith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llwybr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cyhoeddus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newydd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mor ym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Mhontllyfni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bellach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ei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gwblhau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Mae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’r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Cymuned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wedi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datblygu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gwefan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newydd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lle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ceir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holl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wybodaeth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weithgareddau’r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gweler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www.cyngorcymunedclynnog.cymru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dda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gweld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byrddau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picnic yn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ardal yn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defnyddio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a’r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bwried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nawr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yw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gosod un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mor ym </a:t>
            </a: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Mhontllyfni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Mae’r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yn dal yn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gyfrifol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dorri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gwair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llwybrau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cyhoeddus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ardal (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nid y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llwybr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arfordirol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sydd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yng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ngofal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Gwynedd) er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bod yn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ceisio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torri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lawr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gost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sylweddol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hon.  Mae’r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archwilio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mewn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dorri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gwair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ym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mhentrefi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Clynnog a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Phontllyfni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ei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mwyn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cadw’r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ardal yn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daclus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46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0813-AF88-C7C7-DFD4-D179544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Gwaith y </a:t>
            </a:r>
            <a:r>
              <a:rPr lang="en-GB" dirty="0" err="1"/>
              <a:t>Cyngor</a:t>
            </a:r>
            <a:r>
              <a:rPr lang="en-GB" dirty="0"/>
              <a:t> 2023 – 2024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4EC0-B81E-9857-F2DF-A05AF1763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   </a:t>
            </a:r>
            <a:r>
              <a:rPr lang="en-GB" sz="2400" dirty="0" err="1"/>
              <a:t>Cododd</a:t>
            </a:r>
            <a:r>
              <a:rPr lang="en-GB" sz="2400" dirty="0"/>
              <a:t> problem </a:t>
            </a:r>
            <a:r>
              <a:rPr lang="en-GB" sz="2400" dirty="0" err="1"/>
              <a:t>fawr</a:t>
            </a:r>
            <a:r>
              <a:rPr lang="en-GB" sz="2400" dirty="0"/>
              <a:t> yn </a:t>
            </a:r>
            <a:r>
              <a:rPr lang="en-GB" sz="2400" dirty="0" err="1"/>
              <a:t>ystod</a:t>
            </a:r>
            <a:r>
              <a:rPr lang="en-GB" sz="2400" dirty="0"/>
              <a:t> y </a:t>
            </a:r>
            <a:r>
              <a:rPr lang="en-GB" sz="2400" dirty="0" err="1"/>
              <a:t>flwyddyn</a:t>
            </a:r>
            <a:r>
              <a:rPr lang="en-GB" sz="2400" dirty="0"/>
              <a:t> </a:t>
            </a:r>
            <a:r>
              <a:rPr lang="en-GB" sz="2400" dirty="0" err="1"/>
              <a:t>gyda</a:t>
            </a:r>
            <a:r>
              <a:rPr lang="en-GB" sz="2400" dirty="0"/>
              <a:t>  </a:t>
            </a:r>
            <a:r>
              <a:rPr lang="en-GB" sz="2400" dirty="0" err="1"/>
              <a:t>pherchennog</a:t>
            </a:r>
            <a:r>
              <a:rPr lang="en-GB" sz="2400" dirty="0"/>
              <a:t> Plas y Bryn yn </a:t>
            </a:r>
            <a:r>
              <a:rPr lang="en-GB" sz="2400" dirty="0" err="1"/>
              <a:t>gwrthod</a:t>
            </a:r>
            <a:r>
              <a:rPr lang="en-GB" sz="2400" dirty="0"/>
              <a:t> </a:t>
            </a:r>
            <a:r>
              <a:rPr lang="en-GB" sz="2400" dirty="0" err="1"/>
              <a:t>mynediad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unrhyw</a:t>
            </a:r>
            <a:r>
              <a:rPr lang="en-GB" sz="2400" dirty="0"/>
              <a:t> </a:t>
            </a:r>
            <a:r>
              <a:rPr lang="en-GB" sz="2400" dirty="0" err="1"/>
              <a:t>gerbyd</a:t>
            </a:r>
            <a:r>
              <a:rPr lang="en-GB" sz="2400" dirty="0"/>
              <a:t> </a:t>
            </a:r>
            <a:r>
              <a:rPr lang="en-GB" sz="2400" dirty="0" err="1"/>
              <a:t>lawr</a:t>
            </a:r>
            <a:r>
              <a:rPr lang="en-GB" sz="2400" dirty="0"/>
              <a:t> y </a:t>
            </a:r>
            <a:r>
              <a:rPr lang="en-GB" sz="2400" dirty="0" err="1"/>
              <a:t>lon</a:t>
            </a:r>
            <a:r>
              <a:rPr lang="en-GB" sz="2400" dirty="0"/>
              <a:t> </a:t>
            </a:r>
            <a:r>
              <a:rPr lang="en-GB" sz="2400" dirty="0" err="1"/>
              <a:t>fach</a:t>
            </a:r>
            <a:r>
              <a:rPr lang="en-GB" sz="2400" dirty="0"/>
              <a:t> ger y </a:t>
            </a:r>
            <a:r>
              <a:rPr lang="en-GB" sz="2400" dirty="0" err="1"/>
              <a:t>fynwent</a:t>
            </a:r>
            <a:r>
              <a:rPr lang="en-GB" sz="2400" dirty="0"/>
              <a:t> ac </a:t>
            </a:r>
            <a:r>
              <a:rPr lang="en-GB" sz="2400" dirty="0" err="1"/>
              <a:t>wedi</a:t>
            </a:r>
            <a:r>
              <a:rPr lang="en-GB" sz="2400" dirty="0"/>
              <a:t> </a:t>
            </a:r>
            <a:r>
              <a:rPr lang="en-GB" sz="2400" dirty="0" err="1"/>
              <a:t>rhoi</a:t>
            </a:r>
            <a:r>
              <a:rPr lang="en-GB" sz="2400" dirty="0"/>
              <a:t> </a:t>
            </a:r>
            <a:r>
              <a:rPr lang="en-GB" sz="2400" dirty="0" err="1"/>
              <a:t>clo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y </a:t>
            </a:r>
            <a:r>
              <a:rPr lang="en-GB" sz="2400" dirty="0" err="1"/>
              <a:t>giat</a:t>
            </a:r>
            <a:r>
              <a:rPr lang="en-GB" sz="2400" dirty="0"/>
              <a:t> ger Bod </a:t>
            </a:r>
            <a:r>
              <a:rPr lang="en-GB" sz="2400" dirty="0" err="1"/>
              <a:t>Fasarn</a:t>
            </a:r>
            <a:r>
              <a:rPr lang="en-GB" sz="2400" dirty="0"/>
              <a:t>.  Yn </a:t>
            </a:r>
            <a:r>
              <a:rPr lang="en-GB" sz="2400" dirty="0" err="1"/>
              <a:t>amlwg</a:t>
            </a:r>
            <a:r>
              <a:rPr lang="en-GB" sz="2400" dirty="0"/>
              <a:t> </a:t>
            </a:r>
            <a:r>
              <a:rPr lang="en-GB" sz="2400" dirty="0" err="1"/>
              <a:t>mae</a:t>
            </a:r>
            <a:r>
              <a:rPr lang="en-GB" sz="2400" dirty="0"/>
              <a:t> </a:t>
            </a:r>
            <a:r>
              <a:rPr lang="en-GB" sz="2400" dirty="0" err="1"/>
              <a:t>hyn</a:t>
            </a:r>
            <a:r>
              <a:rPr lang="en-GB" sz="2400" dirty="0"/>
              <a:t> </a:t>
            </a:r>
            <a:r>
              <a:rPr lang="en-GB" sz="2400" dirty="0" err="1"/>
              <a:t>wedi</a:t>
            </a:r>
            <a:r>
              <a:rPr lang="en-GB" sz="2400" dirty="0"/>
              <a:t> </a:t>
            </a:r>
            <a:r>
              <a:rPr lang="en-GB" sz="2400" dirty="0" err="1"/>
              <a:t>creu</a:t>
            </a:r>
            <a:r>
              <a:rPr lang="en-GB" sz="2400" dirty="0"/>
              <a:t> </a:t>
            </a:r>
            <a:r>
              <a:rPr lang="en-GB" sz="2400" dirty="0" err="1"/>
              <a:t>peth</a:t>
            </a:r>
            <a:r>
              <a:rPr lang="en-GB" sz="2400" dirty="0"/>
              <a:t> problem </a:t>
            </a:r>
            <a:r>
              <a:rPr lang="en-GB" sz="2400" dirty="0" err="1"/>
              <a:t>i’r</a:t>
            </a:r>
            <a:r>
              <a:rPr lang="en-GB" sz="2400" dirty="0"/>
              <a:t> </a:t>
            </a:r>
            <a:r>
              <a:rPr lang="en-GB" sz="2400" dirty="0" err="1"/>
              <a:t>Cyngor</a:t>
            </a:r>
            <a:r>
              <a:rPr lang="en-GB" sz="2400" dirty="0"/>
              <a:t> Cymuned yn enwedig pan </a:t>
            </a:r>
            <a:r>
              <a:rPr lang="en-GB" sz="2400" dirty="0" err="1"/>
              <a:t>fydd</a:t>
            </a:r>
            <a:r>
              <a:rPr lang="en-GB" sz="2400" dirty="0"/>
              <a:t> </a:t>
            </a:r>
            <a:r>
              <a:rPr lang="en-GB" sz="2400" dirty="0" err="1"/>
              <a:t>angladdau</a:t>
            </a:r>
            <a:r>
              <a:rPr lang="en-GB" sz="2400" dirty="0"/>
              <a:t> yn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eglwys</a:t>
            </a:r>
            <a:r>
              <a:rPr lang="en-GB" sz="2400" dirty="0"/>
              <a:t> </a:t>
            </a:r>
            <a:r>
              <a:rPr lang="en-GB" sz="2400" dirty="0" err="1"/>
              <a:t>gan</a:t>
            </a:r>
            <a:r>
              <a:rPr lang="en-GB" sz="2400" dirty="0"/>
              <a:t> </a:t>
            </a:r>
            <a:r>
              <a:rPr lang="en-GB" sz="2400" dirty="0" err="1"/>
              <a:t>amharu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waith</a:t>
            </a:r>
            <a:r>
              <a:rPr lang="en-GB" sz="2400" dirty="0"/>
              <a:t> y </a:t>
            </a:r>
            <a:r>
              <a:rPr lang="en-GB" sz="2400" dirty="0" err="1"/>
              <a:t>torrwyr</a:t>
            </a:r>
            <a:r>
              <a:rPr lang="en-GB" sz="2400" dirty="0"/>
              <a:t> </a:t>
            </a:r>
            <a:r>
              <a:rPr lang="en-GB" sz="2400" dirty="0" err="1"/>
              <a:t>beddi</a:t>
            </a:r>
            <a:r>
              <a:rPr lang="en-GB" sz="2400" dirty="0"/>
              <a:t> ac  </a:t>
            </a:r>
            <a:r>
              <a:rPr lang="en-GB" sz="2400" dirty="0" err="1"/>
              <a:t>ati</a:t>
            </a:r>
            <a:r>
              <a:rPr lang="en-GB" sz="2400" dirty="0"/>
              <a:t>.  </a:t>
            </a:r>
            <a:r>
              <a:rPr lang="en-GB" sz="2400" dirty="0" err="1"/>
              <a:t>Hefyd</a:t>
            </a:r>
            <a:r>
              <a:rPr lang="en-GB" sz="2400" dirty="0"/>
              <a:t> </a:t>
            </a:r>
            <a:r>
              <a:rPr lang="en-GB" sz="2400" dirty="0" err="1"/>
              <a:t>mae</a:t>
            </a:r>
            <a:r>
              <a:rPr lang="en-GB" sz="2400" dirty="0"/>
              <a:t> </a:t>
            </a:r>
            <a:r>
              <a:rPr lang="en-GB" sz="2400" dirty="0" err="1"/>
              <a:t>wedi</a:t>
            </a:r>
            <a:r>
              <a:rPr lang="en-GB" sz="2400" dirty="0"/>
              <a:t> gwneud </a:t>
            </a:r>
            <a:r>
              <a:rPr lang="en-GB" sz="2400" dirty="0" err="1"/>
              <a:t>gwaith</a:t>
            </a:r>
            <a:r>
              <a:rPr lang="en-GB" sz="2400" dirty="0"/>
              <a:t> y </a:t>
            </a:r>
            <a:r>
              <a:rPr lang="en-GB" sz="2400" dirty="0" err="1"/>
              <a:t>torrwyr</a:t>
            </a:r>
            <a:r>
              <a:rPr lang="en-GB" sz="2400" dirty="0"/>
              <a:t> </a:t>
            </a:r>
            <a:r>
              <a:rPr lang="en-GB" sz="2400" dirty="0" err="1"/>
              <a:t>gwair</a:t>
            </a:r>
            <a:r>
              <a:rPr lang="en-GB" sz="2400" dirty="0"/>
              <a:t> yn </a:t>
            </a:r>
            <a:r>
              <a:rPr lang="en-GB" sz="2400" dirty="0" err="1"/>
              <a:t>anodd</a:t>
            </a:r>
            <a:r>
              <a:rPr lang="en-GB" sz="2400" dirty="0"/>
              <a:t> </a:t>
            </a:r>
            <a:r>
              <a:rPr lang="en-GB" sz="2400" dirty="0" err="1"/>
              <a:t>ond</a:t>
            </a:r>
            <a:r>
              <a:rPr lang="en-GB" sz="2400" dirty="0"/>
              <a:t> rydym yn </a:t>
            </a:r>
            <a:r>
              <a:rPr lang="en-GB" sz="2400" dirty="0" err="1"/>
              <a:t>ffyddiog</a:t>
            </a:r>
            <a:r>
              <a:rPr lang="en-GB" sz="2400" dirty="0"/>
              <a:t> y </a:t>
            </a:r>
            <a:r>
              <a:rPr lang="en-GB" sz="2400" dirty="0" err="1"/>
              <a:t>gellir</a:t>
            </a:r>
            <a:r>
              <a:rPr lang="en-GB" sz="2400"/>
              <a:t> datrys</a:t>
            </a:r>
            <a:r>
              <a:rPr lang="en-GB" sz="2400" dirty="0"/>
              <a:t> y broblem yn </a:t>
            </a:r>
            <a:r>
              <a:rPr lang="en-GB" sz="2400" dirty="0" err="1"/>
              <a:t>fuan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   </a:t>
            </a:r>
            <a:r>
              <a:rPr lang="en-GB" sz="2400" dirty="0" err="1"/>
              <a:t>Bu’r</a:t>
            </a:r>
            <a:r>
              <a:rPr lang="en-GB" sz="2400" dirty="0"/>
              <a:t> </a:t>
            </a:r>
            <a:r>
              <a:rPr lang="en-GB" sz="2400" dirty="0" err="1"/>
              <a:t>Cyngor</a:t>
            </a:r>
            <a:r>
              <a:rPr lang="en-GB" sz="2400" dirty="0"/>
              <a:t> yn </a:t>
            </a:r>
            <a:r>
              <a:rPr lang="en-GB" sz="2400" dirty="0" err="1"/>
              <a:t>gyfrifol</a:t>
            </a:r>
            <a:r>
              <a:rPr lang="en-GB" sz="2400" dirty="0"/>
              <a:t> am </a:t>
            </a:r>
            <a:r>
              <a:rPr lang="en-GB" sz="2400" dirty="0" err="1"/>
              <a:t>wella’r</a:t>
            </a:r>
            <a:r>
              <a:rPr lang="en-GB" sz="2400" dirty="0"/>
              <a:t> </a:t>
            </a:r>
            <a:r>
              <a:rPr lang="en-GB" sz="2400" dirty="0" err="1"/>
              <a:t>llwybrau</a:t>
            </a:r>
            <a:r>
              <a:rPr lang="en-GB" sz="2400" dirty="0"/>
              <a:t> o </a:t>
            </a:r>
            <a:r>
              <a:rPr lang="en-GB" sz="2400" dirty="0" err="1"/>
              <a:t>amgylch</a:t>
            </a:r>
            <a:r>
              <a:rPr lang="en-GB" sz="2400" dirty="0"/>
              <a:t> y </a:t>
            </a:r>
            <a:r>
              <a:rPr lang="en-GB" sz="2400" dirty="0" err="1"/>
              <a:t>fynwent</a:t>
            </a:r>
            <a:r>
              <a:rPr lang="en-GB" sz="2400" dirty="0"/>
              <a:t> ac yn </a:t>
            </a:r>
            <a:r>
              <a:rPr lang="en-GB" sz="2400" dirty="0" err="1"/>
              <a:t>ol</a:t>
            </a:r>
            <a:r>
              <a:rPr lang="en-GB" sz="2400" dirty="0"/>
              <a:t> </a:t>
            </a:r>
            <a:r>
              <a:rPr lang="en-GB" sz="2400" dirty="0" err="1"/>
              <a:t>adroddiadau</a:t>
            </a:r>
            <a:r>
              <a:rPr lang="en-GB" sz="2400" dirty="0"/>
              <a:t> </a:t>
            </a:r>
            <a:r>
              <a:rPr lang="en-GB" sz="2400" dirty="0" err="1"/>
              <a:t>mae</a:t>
            </a:r>
            <a:r>
              <a:rPr lang="en-GB" sz="2400" dirty="0"/>
              <a:t> </a:t>
            </a:r>
            <a:r>
              <a:rPr lang="en-GB" sz="2400" dirty="0" err="1"/>
              <a:t>hyn</a:t>
            </a:r>
            <a:r>
              <a:rPr lang="en-GB" sz="2400" dirty="0"/>
              <a:t> </a:t>
            </a:r>
            <a:r>
              <a:rPr lang="en-GB" sz="2400" dirty="0" err="1"/>
              <a:t>wedi</a:t>
            </a:r>
            <a:r>
              <a:rPr lang="en-GB" sz="2400" dirty="0"/>
              <a:t> ei gwneud yn </a:t>
            </a:r>
            <a:r>
              <a:rPr lang="en-GB" sz="2400" dirty="0" err="1"/>
              <a:t>lawer</a:t>
            </a:r>
            <a:r>
              <a:rPr lang="en-GB" sz="2400" dirty="0"/>
              <a:t> haws </a:t>
            </a:r>
            <a:r>
              <a:rPr lang="en-GB" sz="2400" dirty="0" err="1"/>
              <a:t>i’r</a:t>
            </a:r>
            <a:r>
              <a:rPr lang="en-GB" sz="2400" dirty="0"/>
              <a:t> </a:t>
            </a:r>
            <a:r>
              <a:rPr lang="en-GB" sz="2400" dirty="0" err="1"/>
              <a:t>rhai</a:t>
            </a:r>
            <a:r>
              <a:rPr lang="en-GB" sz="2400" dirty="0"/>
              <a:t> </a:t>
            </a:r>
            <a:r>
              <a:rPr lang="en-GB" sz="2400" dirty="0" err="1"/>
              <a:t>sydd</a:t>
            </a:r>
            <a:r>
              <a:rPr lang="en-GB" sz="2400" dirty="0"/>
              <a:t>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ymweld</a:t>
            </a:r>
            <a:r>
              <a:rPr lang="en-GB" sz="2400" dirty="0"/>
              <a:t> </a:t>
            </a:r>
            <a:r>
              <a:rPr lang="en-GB" sz="2400" dirty="0" err="1"/>
              <a:t>a’r</a:t>
            </a:r>
            <a:r>
              <a:rPr lang="en-GB" sz="2400" dirty="0"/>
              <a:t> </a:t>
            </a:r>
            <a:r>
              <a:rPr lang="en-GB" sz="2400" dirty="0" err="1"/>
              <a:t>eglwys</a:t>
            </a:r>
            <a:r>
              <a:rPr lang="en-GB" sz="24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12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E1E2-8C75-095E-C11D-F7F2E6CE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Rhaglen</a:t>
            </a:r>
            <a:r>
              <a:rPr lang="en-GB" b="1" dirty="0"/>
              <a:t> </a:t>
            </a:r>
            <a:r>
              <a:rPr lang="en-GB" b="1" dirty="0" err="1"/>
              <a:t>waith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gyfer 2024 – 2025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45DF4-2AFD-A5B2-E857-37288DB86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Dros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blynyddoedd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diwethaf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mae’r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wedi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derbyn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sawl</a:t>
            </a:r>
            <a:r>
              <a:rPr lang="en-GB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sylw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safon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torri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gwair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ym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mhentrefi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Clynnog a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Phontllyfni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ac felly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mae’n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fwriad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edrych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oes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modd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i’r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Cymuned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drefnu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torri’r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gwair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yn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amlach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na’r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presennol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Gyngor Gwynedd.</a:t>
            </a:r>
            <a:endParaRPr lang="en-GB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Mae’r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Cymuned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wedi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derbyn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sawl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cwyn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gerbydau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yn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gor-yrru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drwy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Bontllyfni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 maent yn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archwilio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posibilrwydd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osod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arwyddion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VAS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newydd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yn y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pentref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ac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efa</a:t>
            </a:r>
            <a:r>
              <a:rPr lang="en-GB" sz="26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llai</a:t>
            </a:r>
            <a:r>
              <a:rPr lang="en-GB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hefyd</a:t>
            </a:r>
            <a:r>
              <a:rPr lang="en-GB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yn </a:t>
            </a:r>
            <a:r>
              <a:rPr lang="en-GB" sz="26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Aberdesach</a:t>
            </a:r>
            <a:endParaRPr lang="en-GB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 rhan o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fynwent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yng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Nghlynnog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wedi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disgyn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felly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bydd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rhaid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symud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ymalen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gydag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ail-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godi’r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5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818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Cyngor Cymuned Clynnogfawr  </vt:lpstr>
      <vt:lpstr>Adroddiad y Cadeirydd</vt:lpstr>
      <vt:lpstr>Cyllid y Cyngor</vt:lpstr>
      <vt:lpstr>Rhoddion i fudiadau’r ardal</vt:lpstr>
      <vt:lpstr> Gweinyddiaeth a Llywodraethant</vt:lpstr>
      <vt:lpstr>Ceisiadau Cynllunio</vt:lpstr>
      <vt:lpstr>Gwaith y Cyngor 2023 – 2024</vt:lpstr>
      <vt:lpstr>Gwaith y Cyngor 2023 – 2024 (2)</vt:lpstr>
      <vt:lpstr>Rhaglen waith ar gyfer 2024 – 2025 (1)</vt:lpstr>
      <vt:lpstr>Rhaglen waith ar gyfer 2024 – 25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Cyngor Cymuned Clynnogfawr</dc:title>
  <dc:creator>Ken Williams</dc:creator>
  <cp:lastModifiedBy>Nia Jones</cp:lastModifiedBy>
  <cp:revision>12</cp:revision>
  <dcterms:created xsi:type="dcterms:W3CDTF">2023-05-29T08:15:25Z</dcterms:created>
  <dcterms:modified xsi:type="dcterms:W3CDTF">2025-04-27T11:18:15Z</dcterms:modified>
</cp:coreProperties>
</file>